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5" r:id="rId2"/>
    <p:sldId id="268" r:id="rId3"/>
    <p:sldId id="366" r:id="rId4"/>
    <p:sldId id="367" r:id="rId5"/>
    <p:sldId id="368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757" autoAdjust="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9E7B3-4B66-4216-A0E8-D138501C851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C9FE-4B5A-44DF-B4B2-561170A9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5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C4195-9ED6-47CC-88E8-16EA9AD11CAD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E8B6-541E-4A2A-B7C0-D7DC46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9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FE8B6-541E-4A2A-B7C0-D7DC46167B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29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FE8B6-541E-4A2A-B7C0-D7DC46167B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34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FE8B6-541E-4A2A-B7C0-D7DC46167B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34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FE8B6-541E-4A2A-B7C0-D7DC46167B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3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FE8B6-541E-4A2A-B7C0-D7DC46167B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3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95C4-E13C-40FE-8324-28BE0C593A4A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FF94-3C71-4167-9176-56F8EEBC1218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4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1BBB-55EC-46F8-98AA-C1FC693112AE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176D-B970-4AD7-8BC8-A91BE62D31AF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352-BC35-4FCD-93FD-1FAB087079AE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2396-840F-4A9E-B1B1-ED41543300CA}" type="datetime1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F75D-485C-4941-A322-C414B9B6473F}" type="datetime1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123C-2E40-4171-AE0E-0435702471C3}" type="datetime1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3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2BB-29FD-4B21-9004-3670DBF81DD8}" type="datetime1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5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5C8-38D4-468C-92DC-0F5235123362}" type="datetime1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C764-BA4C-4B60-AF8E-BDEA61B123EB}" type="datetime1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2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ED63-27D4-48F4-8704-93850F04CDFC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4085-B6EE-4CF7-9BA2-E0394420A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5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Information </a:t>
            </a:r>
            <a:r>
              <a:rPr lang="en-US" sz="4400" b="1" dirty="0"/>
              <a:t>Interchange for HR Appointment Transaction Business </a:t>
            </a:r>
            <a:r>
              <a:rPr lang="en-US" sz="4400" b="1" dirty="0" smtClean="0"/>
              <a:t>Processes</a:t>
            </a:r>
          </a:p>
          <a:p>
            <a:pPr marL="0" indent="0" algn="ctr">
              <a:buNone/>
            </a:pPr>
            <a:r>
              <a:rPr lang="en-US" sz="3600" dirty="0" smtClean="0"/>
              <a:t>May 28, </a:t>
            </a:r>
            <a:r>
              <a:rPr lang="en-US" sz="3600" dirty="0"/>
              <a:t>2014 </a:t>
            </a:r>
          </a:p>
          <a:p>
            <a:pPr marL="0" indent="0" algn="ctr">
              <a:buNone/>
            </a:pPr>
            <a:r>
              <a:rPr lang="en-US" sz="3600" dirty="0" smtClean="0"/>
              <a:t>2-4 p.m</a:t>
            </a:r>
            <a:r>
              <a:rPr lang="en-US" sz="3600" dirty="0"/>
              <a:t>. </a:t>
            </a:r>
            <a:r>
              <a:rPr lang="en-US" sz="3600" dirty="0" smtClean="0"/>
              <a:t>Palmer Commons, Forum Hall</a:t>
            </a:r>
          </a:p>
          <a:p>
            <a:pPr marL="0" indent="0" algn="ctr">
              <a:buNone/>
            </a:pPr>
            <a:r>
              <a:rPr lang="en-US" sz="3600" dirty="0" smtClean="0"/>
              <a:t>Q&amp;A Supplement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400" i="1" dirty="0" smtClean="0"/>
              <a:t>Co Presenters:</a:t>
            </a:r>
          </a:p>
          <a:p>
            <a:r>
              <a:rPr lang="en-US" sz="2400" i="1" dirty="0" smtClean="0"/>
              <a:t>Kris Crawford, University Human Resources</a:t>
            </a:r>
          </a:p>
          <a:p>
            <a:r>
              <a:rPr lang="en-US" sz="2400" i="1" dirty="0" smtClean="0"/>
              <a:t>Valerie VanHaaften, Information Technology Services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         </a:t>
            </a:r>
          </a:p>
          <a:p>
            <a:pPr marL="742950" indent="-742950">
              <a:buFont typeface="+mj-lt"/>
              <a:buAutoNum type="alphaLcPeriod"/>
            </a:pPr>
            <a:endParaRPr lang="en-US" sz="4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 &amp; A: After the Recorded Session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Q:  When will the recorded session video be available? </a:t>
            </a:r>
          </a:p>
          <a:p>
            <a:pPr marL="400050" lvl="1" indent="0">
              <a:buNone/>
            </a:pPr>
            <a:r>
              <a:rPr lang="en-US" dirty="0" smtClean="0"/>
              <a:t>A:  The beginning of next week.</a:t>
            </a:r>
          </a:p>
          <a:p>
            <a:pPr marL="0" indent="0">
              <a:buNone/>
            </a:pPr>
            <a:r>
              <a:rPr lang="en-US" dirty="0"/>
              <a:t>Q:  </a:t>
            </a:r>
            <a:r>
              <a:rPr lang="en-US" dirty="0" smtClean="0"/>
              <a:t>Will the </a:t>
            </a:r>
            <a:r>
              <a:rPr lang="en-US" dirty="0" err="1" smtClean="0"/>
              <a:t>eRecruit</a:t>
            </a:r>
            <a:r>
              <a:rPr lang="en-US" dirty="0" smtClean="0"/>
              <a:t> transactions be deleted on August 1st?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A:  </a:t>
            </a:r>
            <a:r>
              <a:rPr lang="en-US" dirty="0" smtClean="0"/>
              <a:t>No.  The transactions deleted on August 1</a:t>
            </a:r>
            <a:r>
              <a:rPr lang="en-US" baseline="30000" dirty="0" smtClean="0"/>
              <a:t>st</a:t>
            </a:r>
            <a:r>
              <a:rPr lang="en-US" dirty="0" smtClean="0"/>
              <a:t> are limited to any Additional Pay, DBE or Termination workflow transactions.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 &amp; A: After the Recorded Session (cont’d)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Q:  When will the </a:t>
            </a:r>
            <a:r>
              <a:rPr lang="en-US" dirty="0" err="1" smtClean="0"/>
              <a:t>MyLinc</a:t>
            </a:r>
            <a:r>
              <a:rPr lang="en-US" dirty="0" smtClean="0"/>
              <a:t> Courses be available? </a:t>
            </a:r>
          </a:p>
          <a:p>
            <a:pPr marL="400050" lvl="1" indent="0">
              <a:buNone/>
            </a:pPr>
            <a:r>
              <a:rPr lang="en-US" dirty="0" smtClean="0"/>
              <a:t>A:  The goal is June 18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Q:  </a:t>
            </a:r>
            <a:r>
              <a:rPr lang="en-US" dirty="0" smtClean="0"/>
              <a:t>What is the turn-around time expected for system issues with transactions?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A:  </a:t>
            </a:r>
            <a:r>
              <a:rPr lang="en-US" dirty="0" smtClean="0"/>
              <a:t>The SSC HR Transaction Processor will be using BOMGAR to shadow the user.   The SSC, in conjunction with ITS, is developing training on responding to customers ~ including lessons learned by ITS.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 &amp; A: After the Recorded Session (cont’d)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Q:  Can a unit have multiple final approvers? </a:t>
            </a:r>
          </a:p>
          <a:p>
            <a:pPr marL="400050" lvl="1" indent="0">
              <a:buNone/>
            </a:pPr>
            <a:r>
              <a:rPr lang="en-US" dirty="0" smtClean="0"/>
              <a:t>A:  Yes.  However, the minimum requirement for the SSC HR Transaction Processor is one per appointment as demonstrated on page 95.</a:t>
            </a:r>
          </a:p>
          <a:p>
            <a:pPr marL="0" indent="0">
              <a:buNone/>
            </a:pPr>
            <a:r>
              <a:rPr lang="en-US" dirty="0"/>
              <a:t>Q:  </a:t>
            </a:r>
            <a:r>
              <a:rPr lang="en-US" dirty="0" smtClean="0"/>
              <a:t>What is a ‘single transaction’?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A:  </a:t>
            </a:r>
            <a:r>
              <a:rPr lang="en-US" dirty="0" smtClean="0"/>
              <a:t>With the PAR, it is the Transaction ID, which can represent multiple appointment updates.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 &amp; A: After the Recorded Session (cont’d)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Q:  Isn’t the UMID to be added in the “upper right hand corner” of the first page of the document? </a:t>
            </a:r>
          </a:p>
          <a:p>
            <a:pPr marL="400050" lvl="1" indent="0">
              <a:buNone/>
            </a:pPr>
            <a:r>
              <a:rPr lang="en-US" dirty="0" smtClean="0"/>
              <a:t>A:  Yes, thank you for the correction.  Page 56 has been updated with this correction.</a:t>
            </a:r>
          </a:p>
          <a:p>
            <a:pPr marL="0" indent="0">
              <a:buNone/>
            </a:pPr>
            <a:r>
              <a:rPr lang="en-US" dirty="0"/>
              <a:t>Q:  </a:t>
            </a:r>
            <a:r>
              <a:rPr lang="en-US" dirty="0" smtClean="0"/>
              <a:t>Who is the ‘Donna’ mentioned in some of the recordings?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A:  </a:t>
            </a:r>
            <a:r>
              <a:rPr lang="en-US" dirty="0" smtClean="0"/>
              <a:t>Donna Jedele from HRRIS Records.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085-B6EE-4CF7-9BA2-E0394420AE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342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Q &amp; A: After the Recorded Session</vt:lpstr>
      <vt:lpstr>Q &amp; A: After the Recorded Session (cont’d)</vt:lpstr>
      <vt:lpstr>Q &amp; A: After the Recorded Session (cont’d)</vt:lpstr>
      <vt:lpstr>Q &amp; A: After the Recorded Session (cont’d)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Transactions using PAR Auto-load Upon Final Approval</dc:title>
  <dc:creator>Crawford, Kris</dc:creator>
  <cp:lastModifiedBy>Crawford, Kris</cp:lastModifiedBy>
  <cp:revision>145</cp:revision>
  <cp:lastPrinted>2014-06-02T14:46:39Z</cp:lastPrinted>
  <dcterms:created xsi:type="dcterms:W3CDTF">2014-04-11T15:51:36Z</dcterms:created>
  <dcterms:modified xsi:type="dcterms:W3CDTF">2014-06-02T19:42:59Z</dcterms:modified>
</cp:coreProperties>
</file>